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04E3B-4A07-4284-8A2E-A6A4E6CBEBA6}" v="17" dt="2020-10-16T12:25:26.353"/>
    <p1510:client id="{3B2CE2C1-061F-4B93-86C9-FFCBF8848995}" v="1712" dt="2020-10-16T05:43:19.030"/>
    <p1510:client id="{409AEFE1-4F7C-608E-523A-F5C5DD7568BF}" v="1" dt="2019-06-09T06:51:53.079"/>
    <p1510:client id="{9C90008C-DBEF-4D3A-9453-B0E6CFEED8AB}" v="129" dt="2020-10-16T03:16:53.734"/>
    <p1510:client id="{AFB11018-C68C-4D55-89FF-2A454456F724}" v="398" dt="2020-10-16T06:03:06.293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ian Koulov" userId="f04925c612d0bed2" providerId="Windows Live" clId="Web-{1F004E3B-4A07-4284-8A2E-A6A4E6CBEBA6}"/>
    <pc:docChg chg="modSld">
      <pc:chgData name="Boian Koulov" userId="f04925c612d0bed2" providerId="Windows Live" clId="Web-{1F004E3B-4A07-4284-8A2E-A6A4E6CBEBA6}" dt="2020-10-16T12:25:26.353" v="16" actId="20577"/>
      <pc:docMkLst>
        <pc:docMk/>
      </pc:docMkLst>
      <pc:sldChg chg="modSp">
        <pc:chgData name="Boian Koulov" userId="f04925c612d0bed2" providerId="Windows Live" clId="Web-{1F004E3B-4A07-4284-8A2E-A6A4E6CBEBA6}" dt="2020-10-16T12:25:26.337" v="15" actId="20577"/>
        <pc:sldMkLst>
          <pc:docMk/>
          <pc:sldMk cId="2505410169" sldId="301"/>
        </pc:sldMkLst>
        <pc:spChg chg="mod">
          <ac:chgData name="Boian Koulov" userId="f04925c612d0bed2" providerId="Windows Live" clId="Web-{1F004E3B-4A07-4284-8A2E-A6A4E6CBEBA6}" dt="2020-10-16T12:25:26.337" v="15" actId="20577"/>
          <ac:spMkLst>
            <pc:docMk/>
            <pc:sldMk cId="2505410169" sldId="301"/>
            <ac:spMk id="3" creationId="{26218723-735A-4CE9-BA56-D235BBEB64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973</Words>
  <Application>Microsoft Office PowerPoint</Application>
  <PresentationFormat>On-screen Show (16:9)</PresentationFormat>
  <Paragraphs>158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Втора национална работна среща  Онлайн - 16. 10. 2020 г.   Картиране и оценка за нуждите на интегрираните екосистемни сметки (MAIA)</vt:lpstr>
      <vt:lpstr>         Програма на работната среща</vt:lpstr>
      <vt:lpstr>         Програма на работната среща</vt:lpstr>
      <vt:lpstr>PowerPoint Presentation</vt:lpstr>
      <vt:lpstr>Партньори</vt:lpstr>
      <vt:lpstr>PowerPoint Presentation</vt:lpstr>
      <vt:lpstr>         Програма на работната среща</vt:lpstr>
      <vt:lpstr>         Програма на работната среща</vt:lpstr>
      <vt:lpstr>         Програма на работната среща</vt:lpstr>
      <vt:lpstr>PowerPoint Presentation</vt:lpstr>
      <vt:lpstr>Срещата се посвещава на 150-та годишнина от основаването на БАН!   Допълнителна информация за проекта можете да получите от неговия сайт:   http://maiaportal.eu/    БЛАГОДАРЯ ЗА ВНИМАНИЕТО!</vt:lpstr>
    </vt:vector>
  </TitlesOfParts>
  <Company>UNEP-WCMC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 Turney</dc:creator>
  <cp:lastModifiedBy>Boian Koulov</cp:lastModifiedBy>
  <cp:revision>1048</cp:revision>
  <cp:lastPrinted>2019-03-07T13:17:16Z</cp:lastPrinted>
  <dcterms:created xsi:type="dcterms:W3CDTF">2019-02-28T14:15:58Z</dcterms:created>
  <dcterms:modified xsi:type="dcterms:W3CDTF">2020-10-16T12:25:28Z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0x010100513DBA1C5B618A4597F3D2D35719B23B</vt:lpwstr>
  </property>
</Properties>
</file>